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AutoVeritas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中小中古車販売店のための共助型BtoB業販プラットフォーム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資金調達と活用用途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開発資金：アプリ・AI・スコアリングシステム</a:t>
            </a:r>
          </a:p>
          <a:p>
            <a:r>
              <a:t>- 初期運営：営業・カスタマーサポート体制強化</a:t>
            </a:r>
          </a:p>
          <a:p>
            <a:r>
              <a:t>- 信販提携：与信枠拡大・保証料補填</a:t>
            </a:r>
          </a:p>
          <a:p>
            <a:r>
              <a:t>- 目標調達額：5,000万～1億円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チームとビジョン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ビジョン：中古車業界の“信頼のインフラ”になる</a:t>
            </a:r>
          </a:p>
          <a:p/>
          <a:p>
            <a:r>
              <a:t>- 代表：中古車流通に精通した実務経験者</a:t>
            </a:r>
          </a:p>
          <a:p>
            <a:r>
              <a:t>- 技術：BtoBアプリ・AI検品システムの開発経験者</a:t>
            </a:r>
          </a:p>
          <a:p>
            <a:r>
              <a:t>- 金融：信販・エスクロー業務の専門家と提携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ブランド・ロゴデザイン</a:t>
            </a:r>
          </a:p>
        </p:txBody>
      </p:sp>
      <p:pic>
        <p:nvPicPr>
          <p:cNvPr id="3" name="Picture 2" descr="AD10934A-FDE5-4791-AB03-EFDB054E2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28800" cy="1828800"/>
          </a:xfrm>
          <a:prstGeom prst="rect">
            <a:avLst/>
          </a:prstGeom>
        </p:spPr>
      </p:pic>
      <p:pic>
        <p:nvPicPr>
          <p:cNvPr id="4" name="Picture 3" descr="07CA5CAD-11E2-465A-B9FB-66ECDA3DF6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まとめ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中小販売店による、中小販売店のための共助型プラットフォーム</a:t>
            </a:r>
          </a:p>
          <a:p>
            <a:r>
              <a:t>- エスクロー決済とAI検品で取引の安心・安全を提供</a:t>
            </a:r>
          </a:p>
          <a:p>
            <a:r>
              <a:t>- 信用を育て、助け合い、共に伸びる中古車業界を実現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コンセプト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AutoVeritasは、中小中古車販売店が互いに助け合い、安心して取引できるBtoB専用の共同在庫プラットフォームです。</a:t>
            </a:r>
          </a:p>
          <a:p>
            <a:r>
              <a:t>- 大手の参入を排除し、信頼と公平性を重視</a:t>
            </a:r>
          </a:p>
          <a:p>
            <a:r>
              <a:t>- 地域を越えて在庫を共有し販売力を強化</a:t>
            </a:r>
          </a:p>
          <a:p>
            <a:r>
              <a:t>- AIとエスクローで安全な取引を実現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業界の課題とニーズ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BtoB取引の信頼性不足：車両が届かない、品質の差異</a:t>
            </a:r>
          </a:p>
          <a:p>
            <a:r>
              <a:t>- 新規・小規模店舗の仕入れ機会不足</a:t>
            </a:r>
          </a:p>
          <a:p>
            <a:r>
              <a:t>- 大手オークションサイトではコストが高く、競争が激しい</a:t>
            </a:r>
          </a:p>
          <a:p/>
          <a:p>
            <a:r>
              <a:t>→ 中小が連携する新たな取引の仕組みが必要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主な機能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エスクロー決済による資金保全</a:t>
            </a:r>
          </a:p>
          <a:p>
            <a:r>
              <a:t>- AIによる車両検品と可視化（最大100枚の写真掲載）</a:t>
            </a:r>
          </a:p>
          <a:p>
            <a:r>
              <a:t>- 信用スコアによる出品者・購入者の格付け</a:t>
            </a:r>
          </a:p>
          <a:p>
            <a:r>
              <a:t>- 地域・在庫連携マップ検索機能</a:t>
            </a:r>
          </a:p>
          <a:p>
            <a:r>
              <a:t>- 提携信販会社による分割決済サポート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安心の取引フロー（エスクロー + AI検品）</a:t>
            </a:r>
          </a:p>
        </p:txBody>
      </p:sp>
      <p:pic>
        <p:nvPicPr>
          <p:cNvPr id="3" name="Picture 2" descr="A20522E5-F4EC-485A-85E9-D5FF92DC376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7280"/>
            <a:ext cx="8229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スコアリングと信頼構築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取引履歴、納車実績、評価に応じて会員ランクを設定</a:t>
            </a:r>
          </a:p>
          <a:p>
            <a:r>
              <a:t>- 月10台以上取引・高評価で上位ランクに昇格</a:t>
            </a:r>
          </a:p>
          <a:p>
            <a:r>
              <a:t>- 信用スコアが高いほど高額取引（最大1億円）可能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オークネットとの違い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中小専用：大手事業者の参入を制限</a:t>
            </a:r>
          </a:p>
          <a:p>
            <a:r>
              <a:t>- 共同在庫：リアルタイムで連携・販売チャンス拡大</a:t>
            </a:r>
          </a:p>
          <a:p>
            <a:r>
              <a:t>- コミュニティ重視：信頼の可視化と助け合い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収益モデル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成約手数料</a:t>
            </a:r>
          </a:p>
          <a:p>
            <a:r>
              <a:t>- 分割決済利用料（車両価格の1%）</a:t>
            </a:r>
          </a:p>
          <a:p>
            <a:r>
              <a:t>- 信用スコア分析・優待サービス</a:t>
            </a:r>
          </a:p>
          <a:p>
            <a:r>
              <a:t>- 提携保険・物流・整備オプション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成長戦略と市場規模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日本国内の中古車流通市場：約7兆円</a:t>
            </a:r>
          </a:p>
          <a:p>
            <a:r>
              <a:t>- 中小販売店約40,000社</a:t>
            </a:r>
          </a:p>
          <a:p>
            <a:r>
              <a:t>- 信頼 × 連携によるネットワーク型拡大</a:t>
            </a:r>
          </a:p>
          <a:p>
            <a:r>
              <a:t>- 地域・車種別特化機能で横展開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